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aser Arabic" charset="1" panose="00000500000000000000"/>
      <p:regular r:id="rId20"/>
    </p:embeddedFont>
    <p:embeddedFont>
      <p:font typeface="Zen Dot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Montaser Arabic Bold" charset="1" panose="00000800000000000000"/>
      <p:regular r:id="rId23"/>
    </p:embeddedFont>
    <p:embeddedFont>
      <p:font typeface="Garet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Open Sauce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47" y="882702"/>
            <a:ext cx="9484047" cy="6552614"/>
          </a:xfrm>
          <a:custGeom>
            <a:avLst/>
            <a:gdLst/>
            <a:ahLst/>
            <a:cxnLst/>
            <a:rect r="r" b="b" t="t" l="l"/>
            <a:pathLst>
              <a:path h="6552614" w="9484047">
                <a:moveTo>
                  <a:pt x="0" y="0"/>
                </a:moveTo>
                <a:lnTo>
                  <a:pt x="9484047" y="0"/>
                </a:lnTo>
                <a:lnTo>
                  <a:pt x="9484047" y="6552614"/>
                </a:lnTo>
                <a:lnTo>
                  <a:pt x="0" y="6552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609787" y="882702"/>
            <a:ext cx="3174766" cy="4328476"/>
            <a:chOff x="0" y="0"/>
            <a:chExt cx="6350000" cy="8657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6680" y="7758430"/>
              <a:ext cx="6135370" cy="91440"/>
            </a:xfrm>
            <a:custGeom>
              <a:avLst/>
              <a:gdLst/>
              <a:ahLst/>
              <a:cxnLst/>
              <a:rect r="r" b="b" t="t" l="l"/>
              <a:pathLst>
                <a:path h="91440" w="6135370">
                  <a:moveTo>
                    <a:pt x="44450" y="91440"/>
                  </a:moveTo>
                  <a:cubicBezTo>
                    <a:pt x="33020" y="91440"/>
                    <a:pt x="21590" y="86359"/>
                    <a:pt x="12700" y="78740"/>
                  </a:cubicBezTo>
                  <a:cubicBezTo>
                    <a:pt x="3810" y="71120"/>
                    <a:pt x="0" y="59690"/>
                    <a:pt x="0" y="46990"/>
                  </a:cubicBezTo>
                  <a:cubicBezTo>
                    <a:pt x="0" y="35559"/>
                    <a:pt x="5080" y="24130"/>
                    <a:pt x="12700" y="16509"/>
                  </a:cubicBezTo>
                  <a:cubicBezTo>
                    <a:pt x="29210" y="0"/>
                    <a:pt x="58420" y="0"/>
                    <a:pt x="74930" y="16509"/>
                  </a:cubicBezTo>
                  <a:cubicBezTo>
                    <a:pt x="82550" y="24129"/>
                    <a:pt x="87630" y="35559"/>
                    <a:pt x="87630" y="46990"/>
                  </a:cubicBezTo>
                  <a:cubicBezTo>
                    <a:pt x="87630" y="58420"/>
                    <a:pt x="82550" y="69850"/>
                    <a:pt x="74930" y="78740"/>
                  </a:cubicBezTo>
                  <a:cubicBezTo>
                    <a:pt x="67310" y="86359"/>
                    <a:pt x="55880" y="91440"/>
                    <a:pt x="44450" y="91440"/>
                  </a:cubicBezTo>
                  <a:close/>
                  <a:moveTo>
                    <a:pt x="5869940" y="46990"/>
                  </a:moveTo>
                  <a:cubicBezTo>
                    <a:pt x="5869940" y="22859"/>
                    <a:pt x="5890260" y="2540"/>
                    <a:pt x="5914390" y="2540"/>
                  </a:cubicBezTo>
                  <a:cubicBezTo>
                    <a:pt x="5938520" y="2540"/>
                    <a:pt x="5958840" y="22859"/>
                    <a:pt x="5958840" y="46990"/>
                  </a:cubicBezTo>
                  <a:cubicBezTo>
                    <a:pt x="5958840" y="71120"/>
                    <a:pt x="5938520" y="91440"/>
                    <a:pt x="5914390" y="91440"/>
                  </a:cubicBezTo>
                  <a:cubicBezTo>
                    <a:pt x="5890260" y="91440"/>
                    <a:pt x="5869940" y="71120"/>
                    <a:pt x="5869940" y="46990"/>
                  </a:cubicBezTo>
                  <a:close/>
                  <a:moveTo>
                    <a:pt x="5693410" y="46990"/>
                  </a:moveTo>
                  <a:cubicBezTo>
                    <a:pt x="5693410" y="22859"/>
                    <a:pt x="5712460" y="2540"/>
                    <a:pt x="5736590" y="2540"/>
                  </a:cubicBezTo>
                  <a:cubicBezTo>
                    <a:pt x="5761990" y="2540"/>
                    <a:pt x="5781040" y="22859"/>
                    <a:pt x="5781040" y="46990"/>
                  </a:cubicBezTo>
                  <a:cubicBezTo>
                    <a:pt x="5781040" y="71120"/>
                    <a:pt x="5761990" y="91440"/>
                    <a:pt x="5736590" y="91440"/>
                  </a:cubicBezTo>
                  <a:cubicBezTo>
                    <a:pt x="5712460" y="91440"/>
                    <a:pt x="5693410" y="71120"/>
                    <a:pt x="5693410" y="46990"/>
                  </a:cubicBezTo>
                  <a:close/>
                  <a:moveTo>
                    <a:pt x="5514340" y="46990"/>
                  </a:moveTo>
                  <a:cubicBezTo>
                    <a:pt x="5514340" y="22859"/>
                    <a:pt x="5534660" y="2540"/>
                    <a:pt x="5558790" y="2540"/>
                  </a:cubicBezTo>
                  <a:cubicBezTo>
                    <a:pt x="5582920" y="2540"/>
                    <a:pt x="5601970" y="22859"/>
                    <a:pt x="5601970" y="46990"/>
                  </a:cubicBezTo>
                  <a:cubicBezTo>
                    <a:pt x="5601970" y="71120"/>
                    <a:pt x="5582920" y="91440"/>
                    <a:pt x="5558790" y="91440"/>
                  </a:cubicBezTo>
                  <a:cubicBezTo>
                    <a:pt x="5534660" y="91440"/>
                    <a:pt x="5514340" y="71120"/>
                    <a:pt x="5514340" y="46990"/>
                  </a:cubicBezTo>
                  <a:close/>
                  <a:moveTo>
                    <a:pt x="5336540" y="46990"/>
                  </a:moveTo>
                  <a:cubicBezTo>
                    <a:pt x="5336540" y="22859"/>
                    <a:pt x="5356860" y="2540"/>
                    <a:pt x="5380990" y="2540"/>
                  </a:cubicBezTo>
                  <a:cubicBezTo>
                    <a:pt x="5405120" y="2540"/>
                    <a:pt x="5425440" y="22859"/>
                    <a:pt x="5425440" y="46990"/>
                  </a:cubicBezTo>
                  <a:cubicBezTo>
                    <a:pt x="5425440" y="71120"/>
                    <a:pt x="5405120" y="91440"/>
                    <a:pt x="5380990" y="91440"/>
                  </a:cubicBezTo>
                  <a:cubicBezTo>
                    <a:pt x="5356860" y="91440"/>
                    <a:pt x="5336540" y="71120"/>
                    <a:pt x="5336540" y="46990"/>
                  </a:cubicBezTo>
                  <a:close/>
                  <a:moveTo>
                    <a:pt x="5158740" y="46990"/>
                  </a:moveTo>
                  <a:cubicBezTo>
                    <a:pt x="5158740" y="22859"/>
                    <a:pt x="5179060" y="2540"/>
                    <a:pt x="5203190" y="2540"/>
                  </a:cubicBezTo>
                  <a:cubicBezTo>
                    <a:pt x="5227320" y="2540"/>
                    <a:pt x="5247640" y="22859"/>
                    <a:pt x="5247640" y="46990"/>
                  </a:cubicBezTo>
                  <a:cubicBezTo>
                    <a:pt x="5247640" y="71120"/>
                    <a:pt x="5227320" y="91440"/>
                    <a:pt x="5203190" y="91440"/>
                  </a:cubicBezTo>
                  <a:cubicBezTo>
                    <a:pt x="5179060" y="91440"/>
                    <a:pt x="5158740" y="71120"/>
                    <a:pt x="5158740" y="46990"/>
                  </a:cubicBezTo>
                  <a:close/>
                  <a:moveTo>
                    <a:pt x="4980940" y="46990"/>
                  </a:moveTo>
                  <a:cubicBezTo>
                    <a:pt x="4980940" y="22859"/>
                    <a:pt x="5001260" y="2540"/>
                    <a:pt x="5025390" y="2540"/>
                  </a:cubicBezTo>
                  <a:cubicBezTo>
                    <a:pt x="5049520" y="2540"/>
                    <a:pt x="5069840" y="22859"/>
                    <a:pt x="5069840" y="46990"/>
                  </a:cubicBezTo>
                  <a:cubicBezTo>
                    <a:pt x="5069840" y="71120"/>
                    <a:pt x="5049520" y="91440"/>
                    <a:pt x="5025390" y="91440"/>
                  </a:cubicBezTo>
                  <a:cubicBezTo>
                    <a:pt x="5001260" y="91440"/>
                    <a:pt x="4980940" y="71120"/>
                    <a:pt x="4980940" y="46990"/>
                  </a:cubicBezTo>
                  <a:close/>
                  <a:moveTo>
                    <a:pt x="4803140" y="46990"/>
                  </a:moveTo>
                  <a:cubicBezTo>
                    <a:pt x="4803140" y="22859"/>
                    <a:pt x="4822190" y="2540"/>
                    <a:pt x="4847590" y="2540"/>
                  </a:cubicBezTo>
                  <a:cubicBezTo>
                    <a:pt x="4871720" y="2540"/>
                    <a:pt x="4890770" y="22859"/>
                    <a:pt x="4890770" y="46990"/>
                  </a:cubicBezTo>
                  <a:cubicBezTo>
                    <a:pt x="4890770" y="71120"/>
                    <a:pt x="4871720" y="91440"/>
                    <a:pt x="4847590" y="91440"/>
                  </a:cubicBezTo>
                  <a:cubicBezTo>
                    <a:pt x="4822190" y="91440"/>
                    <a:pt x="4803140" y="71120"/>
                    <a:pt x="4803140" y="46990"/>
                  </a:cubicBezTo>
                  <a:close/>
                  <a:moveTo>
                    <a:pt x="4625340" y="46990"/>
                  </a:moveTo>
                  <a:cubicBezTo>
                    <a:pt x="4625340" y="22859"/>
                    <a:pt x="4645660" y="2540"/>
                    <a:pt x="4669790" y="2540"/>
                  </a:cubicBezTo>
                  <a:cubicBezTo>
                    <a:pt x="4693920" y="2540"/>
                    <a:pt x="4714240" y="22859"/>
                    <a:pt x="4714240" y="46990"/>
                  </a:cubicBezTo>
                  <a:cubicBezTo>
                    <a:pt x="4714240" y="71120"/>
                    <a:pt x="4693920" y="91440"/>
                    <a:pt x="4669790" y="91440"/>
                  </a:cubicBezTo>
                  <a:cubicBezTo>
                    <a:pt x="4645660" y="91440"/>
                    <a:pt x="4625340" y="71120"/>
                    <a:pt x="4625340" y="46990"/>
                  </a:cubicBezTo>
                  <a:close/>
                  <a:moveTo>
                    <a:pt x="4447540" y="46990"/>
                  </a:moveTo>
                  <a:cubicBezTo>
                    <a:pt x="4447540" y="22859"/>
                    <a:pt x="4467860" y="2540"/>
                    <a:pt x="4491990" y="2540"/>
                  </a:cubicBezTo>
                  <a:cubicBezTo>
                    <a:pt x="4516120" y="2540"/>
                    <a:pt x="4536440" y="22859"/>
                    <a:pt x="4536440" y="46990"/>
                  </a:cubicBezTo>
                  <a:cubicBezTo>
                    <a:pt x="4536440" y="71120"/>
                    <a:pt x="4516120" y="91440"/>
                    <a:pt x="4491990" y="91440"/>
                  </a:cubicBezTo>
                  <a:cubicBezTo>
                    <a:pt x="4466590" y="91440"/>
                    <a:pt x="4447540" y="71120"/>
                    <a:pt x="4447540" y="46990"/>
                  </a:cubicBezTo>
                  <a:close/>
                  <a:moveTo>
                    <a:pt x="4269740" y="46990"/>
                  </a:moveTo>
                  <a:cubicBezTo>
                    <a:pt x="4269740" y="22859"/>
                    <a:pt x="4290060" y="2540"/>
                    <a:pt x="4314190" y="2540"/>
                  </a:cubicBezTo>
                  <a:cubicBezTo>
                    <a:pt x="4338320" y="2540"/>
                    <a:pt x="4358640" y="22859"/>
                    <a:pt x="4358640" y="46990"/>
                  </a:cubicBezTo>
                  <a:cubicBezTo>
                    <a:pt x="4358640" y="71120"/>
                    <a:pt x="4338320" y="91440"/>
                    <a:pt x="4314190" y="91440"/>
                  </a:cubicBezTo>
                  <a:cubicBezTo>
                    <a:pt x="4288790" y="91440"/>
                    <a:pt x="4269740" y="71120"/>
                    <a:pt x="4269740" y="46990"/>
                  </a:cubicBezTo>
                  <a:close/>
                  <a:moveTo>
                    <a:pt x="4091940" y="46990"/>
                  </a:moveTo>
                  <a:cubicBezTo>
                    <a:pt x="4091940" y="22859"/>
                    <a:pt x="4110990" y="2540"/>
                    <a:pt x="4136390" y="2540"/>
                  </a:cubicBezTo>
                  <a:cubicBezTo>
                    <a:pt x="4160520" y="2540"/>
                    <a:pt x="4179570" y="22859"/>
                    <a:pt x="4179570" y="46990"/>
                  </a:cubicBezTo>
                  <a:cubicBezTo>
                    <a:pt x="4179570" y="71120"/>
                    <a:pt x="4160520" y="91440"/>
                    <a:pt x="4136390" y="91440"/>
                  </a:cubicBezTo>
                  <a:cubicBezTo>
                    <a:pt x="4110990" y="91440"/>
                    <a:pt x="4091940" y="71120"/>
                    <a:pt x="4091940" y="46990"/>
                  </a:cubicBezTo>
                  <a:close/>
                  <a:moveTo>
                    <a:pt x="3914140" y="46990"/>
                  </a:moveTo>
                  <a:cubicBezTo>
                    <a:pt x="3914140" y="22859"/>
                    <a:pt x="3934460" y="2540"/>
                    <a:pt x="3958590" y="2540"/>
                  </a:cubicBezTo>
                  <a:cubicBezTo>
                    <a:pt x="3982720" y="2540"/>
                    <a:pt x="4003040" y="22859"/>
                    <a:pt x="4003040" y="46990"/>
                  </a:cubicBezTo>
                  <a:cubicBezTo>
                    <a:pt x="4003040" y="71120"/>
                    <a:pt x="3982720" y="91440"/>
                    <a:pt x="3958590" y="91440"/>
                  </a:cubicBezTo>
                  <a:cubicBezTo>
                    <a:pt x="3933190" y="91440"/>
                    <a:pt x="3914140" y="71120"/>
                    <a:pt x="3914140" y="46990"/>
                  </a:cubicBezTo>
                  <a:close/>
                  <a:moveTo>
                    <a:pt x="3736340" y="46990"/>
                  </a:moveTo>
                  <a:cubicBezTo>
                    <a:pt x="3736340" y="22859"/>
                    <a:pt x="3756660" y="2540"/>
                    <a:pt x="3780790" y="2540"/>
                  </a:cubicBezTo>
                  <a:cubicBezTo>
                    <a:pt x="3804920" y="2540"/>
                    <a:pt x="3825240" y="22859"/>
                    <a:pt x="3825240" y="46990"/>
                  </a:cubicBezTo>
                  <a:cubicBezTo>
                    <a:pt x="3825240" y="71120"/>
                    <a:pt x="3804920" y="91440"/>
                    <a:pt x="3780790" y="91440"/>
                  </a:cubicBezTo>
                  <a:cubicBezTo>
                    <a:pt x="3755390" y="91440"/>
                    <a:pt x="3736340" y="71120"/>
                    <a:pt x="3736340" y="46990"/>
                  </a:cubicBezTo>
                  <a:close/>
                  <a:moveTo>
                    <a:pt x="3557270" y="46990"/>
                  </a:moveTo>
                  <a:cubicBezTo>
                    <a:pt x="3557270" y="22859"/>
                    <a:pt x="3577590" y="2540"/>
                    <a:pt x="3601720" y="2540"/>
                  </a:cubicBezTo>
                  <a:cubicBezTo>
                    <a:pt x="3625850" y="2540"/>
                    <a:pt x="3646170" y="22859"/>
                    <a:pt x="3646170" y="46990"/>
                  </a:cubicBezTo>
                  <a:cubicBezTo>
                    <a:pt x="3646170" y="71120"/>
                    <a:pt x="3625850" y="91440"/>
                    <a:pt x="3601720" y="91440"/>
                  </a:cubicBezTo>
                  <a:cubicBezTo>
                    <a:pt x="3577590" y="91440"/>
                    <a:pt x="3557270" y="71120"/>
                    <a:pt x="3557270" y="46990"/>
                  </a:cubicBezTo>
                  <a:close/>
                  <a:moveTo>
                    <a:pt x="3380740" y="46990"/>
                  </a:moveTo>
                  <a:cubicBezTo>
                    <a:pt x="3380740" y="22859"/>
                    <a:pt x="3399790" y="2540"/>
                    <a:pt x="3425190" y="2540"/>
                  </a:cubicBezTo>
                  <a:cubicBezTo>
                    <a:pt x="3449320" y="2540"/>
                    <a:pt x="3468370" y="22859"/>
                    <a:pt x="3468370" y="46990"/>
                  </a:cubicBezTo>
                  <a:cubicBezTo>
                    <a:pt x="3468370" y="71120"/>
                    <a:pt x="3449320" y="91440"/>
                    <a:pt x="3425190" y="91440"/>
                  </a:cubicBezTo>
                  <a:cubicBezTo>
                    <a:pt x="3399790" y="91440"/>
                    <a:pt x="3380740" y="71120"/>
                    <a:pt x="3380740" y="46990"/>
                  </a:cubicBezTo>
                  <a:close/>
                  <a:moveTo>
                    <a:pt x="3201670" y="46990"/>
                  </a:moveTo>
                  <a:cubicBezTo>
                    <a:pt x="3201670" y="22859"/>
                    <a:pt x="3220720" y="2540"/>
                    <a:pt x="3246120" y="2540"/>
                  </a:cubicBezTo>
                  <a:cubicBezTo>
                    <a:pt x="3270250" y="2540"/>
                    <a:pt x="3289300" y="22859"/>
                    <a:pt x="3289300" y="46990"/>
                  </a:cubicBezTo>
                  <a:cubicBezTo>
                    <a:pt x="3289300" y="71120"/>
                    <a:pt x="3270250" y="91440"/>
                    <a:pt x="3246120" y="91440"/>
                  </a:cubicBezTo>
                  <a:cubicBezTo>
                    <a:pt x="3221990" y="91440"/>
                    <a:pt x="3201670" y="71120"/>
                    <a:pt x="3201670" y="46990"/>
                  </a:cubicBezTo>
                  <a:close/>
                  <a:moveTo>
                    <a:pt x="3023870" y="46990"/>
                  </a:moveTo>
                  <a:cubicBezTo>
                    <a:pt x="3023870" y="22859"/>
                    <a:pt x="3044190" y="2540"/>
                    <a:pt x="3068320" y="2540"/>
                  </a:cubicBezTo>
                  <a:cubicBezTo>
                    <a:pt x="3092450" y="2540"/>
                    <a:pt x="3112770" y="22859"/>
                    <a:pt x="3112770" y="46990"/>
                  </a:cubicBezTo>
                  <a:cubicBezTo>
                    <a:pt x="3112770" y="71120"/>
                    <a:pt x="3092450" y="91440"/>
                    <a:pt x="3068320" y="91440"/>
                  </a:cubicBezTo>
                  <a:cubicBezTo>
                    <a:pt x="3044190" y="91440"/>
                    <a:pt x="3023870" y="71120"/>
                    <a:pt x="3023870" y="46990"/>
                  </a:cubicBezTo>
                  <a:close/>
                  <a:moveTo>
                    <a:pt x="2846070" y="46990"/>
                  </a:moveTo>
                  <a:cubicBezTo>
                    <a:pt x="2846070" y="22859"/>
                    <a:pt x="2866390" y="2540"/>
                    <a:pt x="2890520" y="2540"/>
                  </a:cubicBezTo>
                  <a:cubicBezTo>
                    <a:pt x="2914650" y="2540"/>
                    <a:pt x="2934970" y="22859"/>
                    <a:pt x="2934970" y="46990"/>
                  </a:cubicBezTo>
                  <a:cubicBezTo>
                    <a:pt x="2934970" y="71120"/>
                    <a:pt x="2914650" y="91440"/>
                    <a:pt x="2890520" y="91440"/>
                  </a:cubicBezTo>
                  <a:cubicBezTo>
                    <a:pt x="2866390" y="91440"/>
                    <a:pt x="2846070" y="71120"/>
                    <a:pt x="2846070" y="46990"/>
                  </a:cubicBezTo>
                  <a:close/>
                  <a:moveTo>
                    <a:pt x="2668270" y="46990"/>
                  </a:moveTo>
                  <a:cubicBezTo>
                    <a:pt x="2668270" y="22859"/>
                    <a:pt x="2687320" y="2540"/>
                    <a:pt x="2711450" y="2540"/>
                  </a:cubicBezTo>
                  <a:cubicBezTo>
                    <a:pt x="2735580" y="2540"/>
                    <a:pt x="2755900" y="22859"/>
                    <a:pt x="2755900" y="46990"/>
                  </a:cubicBezTo>
                  <a:cubicBezTo>
                    <a:pt x="2755900" y="71120"/>
                    <a:pt x="2735580" y="91440"/>
                    <a:pt x="2711450" y="91440"/>
                  </a:cubicBezTo>
                  <a:cubicBezTo>
                    <a:pt x="2688590" y="91440"/>
                    <a:pt x="2668270" y="71120"/>
                    <a:pt x="2668270" y="46990"/>
                  </a:cubicBezTo>
                  <a:close/>
                  <a:moveTo>
                    <a:pt x="2490470" y="46990"/>
                  </a:moveTo>
                  <a:cubicBezTo>
                    <a:pt x="2490470" y="22859"/>
                    <a:pt x="2509520" y="2540"/>
                    <a:pt x="2533650" y="2540"/>
                  </a:cubicBezTo>
                  <a:cubicBezTo>
                    <a:pt x="2559050" y="2540"/>
                    <a:pt x="2578100" y="22859"/>
                    <a:pt x="2578100" y="46990"/>
                  </a:cubicBezTo>
                  <a:cubicBezTo>
                    <a:pt x="2578100" y="71120"/>
                    <a:pt x="2559050" y="91440"/>
                    <a:pt x="2533650" y="91440"/>
                  </a:cubicBezTo>
                  <a:cubicBezTo>
                    <a:pt x="2509520" y="91440"/>
                    <a:pt x="2490470" y="71120"/>
                    <a:pt x="2490470" y="46990"/>
                  </a:cubicBezTo>
                  <a:close/>
                  <a:moveTo>
                    <a:pt x="2312670" y="46990"/>
                  </a:moveTo>
                  <a:cubicBezTo>
                    <a:pt x="2312670" y="22859"/>
                    <a:pt x="2332990" y="2540"/>
                    <a:pt x="2357120" y="2540"/>
                  </a:cubicBezTo>
                  <a:cubicBezTo>
                    <a:pt x="2381250" y="2540"/>
                    <a:pt x="2401570" y="22859"/>
                    <a:pt x="2401570" y="46990"/>
                  </a:cubicBezTo>
                  <a:cubicBezTo>
                    <a:pt x="2401570" y="71120"/>
                    <a:pt x="2381250" y="91440"/>
                    <a:pt x="2357120" y="91440"/>
                  </a:cubicBezTo>
                  <a:cubicBezTo>
                    <a:pt x="2332990" y="91440"/>
                    <a:pt x="2312670" y="71120"/>
                    <a:pt x="2312670" y="46990"/>
                  </a:cubicBezTo>
                  <a:close/>
                  <a:moveTo>
                    <a:pt x="2134870" y="46990"/>
                  </a:moveTo>
                  <a:cubicBezTo>
                    <a:pt x="2134870" y="22859"/>
                    <a:pt x="2155190" y="2540"/>
                    <a:pt x="2179320" y="2540"/>
                  </a:cubicBezTo>
                  <a:cubicBezTo>
                    <a:pt x="2203450" y="2540"/>
                    <a:pt x="2223770" y="22859"/>
                    <a:pt x="2223770" y="46990"/>
                  </a:cubicBezTo>
                  <a:cubicBezTo>
                    <a:pt x="2223770" y="71120"/>
                    <a:pt x="2203450" y="91440"/>
                    <a:pt x="2179320" y="91440"/>
                  </a:cubicBezTo>
                  <a:cubicBezTo>
                    <a:pt x="2153920" y="91440"/>
                    <a:pt x="2134870" y="71120"/>
                    <a:pt x="2134870" y="46990"/>
                  </a:cubicBezTo>
                  <a:close/>
                  <a:moveTo>
                    <a:pt x="1957070" y="46990"/>
                  </a:moveTo>
                  <a:cubicBezTo>
                    <a:pt x="1957070" y="22859"/>
                    <a:pt x="1977390" y="2540"/>
                    <a:pt x="2001520" y="2540"/>
                  </a:cubicBezTo>
                  <a:cubicBezTo>
                    <a:pt x="2025650" y="2540"/>
                    <a:pt x="2045970" y="22859"/>
                    <a:pt x="2045970" y="46990"/>
                  </a:cubicBezTo>
                  <a:cubicBezTo>
                    <a:pt x="2045970" y="71120"/>
                    <a:pt x="2025650" y="91440"/>
                    <a:pt x="2001520" y="91440"/>
                  </a:cubicBezTo>
                  <a:cubicBezTo>
                    <a:pt x="1976120" y="91440"/>
                    <a:pt x="1957070" y="71120"/>
                    <a:pt x="1957070" y="46990"/>
                  </a:cubicBezTo>
                  <a:close/>
                  <a:moveTo>
                    <a:pt x="1779270" y="46990"/>
                  </a:moveTo>
                  <a:cubicBezTo>
                    <a:pt x="1779270" y="22859"/>
                    <a:pt x="1798320" y="2540"/>
                    <a:pt x="1822450" y="2540"/>
                  </a:cubicBezTo>
                  <a:cubicBezTo>
                    <a:pt x="1846580" y="2540"/>
                    <a:pt x="1866900" y="22859"/>
                    <a:pt x="1866900" y="46990"/>
                  </a:cubicBezTo>
                  <a:cubicBezTo>
                    <a:pt x="1866900" y="71120"/>
                    <a:pt x="1846580" y="91440"/>
                    <a:pt x="1822450" y="91440"/>
                  </a:cubicBezTo>
                  <a:cubicBezTo>
                    <a:pt x="1798320" y="91440"/>
                    <a:pt x="1779270" y="71120"/>
                    <a:pt x="1779270" y="46990"/>
                  </a:cubicBezTo>
                  <a:close/>
                  <a:moveTo>
                    <a:pt x="1601470" y="46990"/>
                  </a:moveTo>
                  <a:cubicBezTo>
                    <a:pt x="1601470" y="22859"/>
                    <a:pt x="1621790" y="2540"/>
                    <a:pt x="1645920" y="2540"/>
                  </a:cubicBezTo>
                  <a:cubicBezTo>
                    <a:pt x="1670050" y="2540"/>
                    <a:pt x="1690370" y="22859"/>
                    <a:pt x="1690370" y="46990"/>
                  </a:cubicBezTo>
                  <a:cubicBezTo>
                    <a:pt x="1690370" y="71120"/>
                    <a:pt x="1670050" y="91440"/>
                    <a:pt x="1645920" y="91440"/>
                  </a:cubicBezTo>
                  <a:cubicBezTo>
                    <a:pt x="1620520" y="91440"/>
                    <a:pt x="1601470" y="71120"/>
                    <a:pt x="1601470" y="46990"/>
                  </a:cubicBezTo>
                  <a:close/>
                  <a:moveTo>
                    <a:pt x="1422400" y="46990"/>
                  </a:moveTo>
                  <a:cubicBezTo>
                    <a:pt x="1422400" y="22859"/>
                    <a:pt x="1442720" y="2540"/>
                    <a:pt x="1466850" y="2540"/>
                  </a:cubicBezTo>
                  <a:cubicBezTo>
                    <a:pt x="1490980" y="2540"/>
                    <a:pt x="1511300" y="22859"/>
                    <a:pt x="1511300" y="46990"/>
                  </a:cubicBezTo>
                  <a:cubicBezTo>
                    <a:pt x="1511300" y="71120"/>
                    <a:pt x="1490980" y="91440"/>
                    <a:pt x="1466850" y="91440"/>
                  </a:cubicBezTo>
                  <a:cubicBezTo>
                    <a:pt x="1442720" y="91440"/>
                    <a:pt x="1422400" y="71120"/>
                    <a:pt x="1422400" y="46990"/>
                  </a:cubicBezTo>
                  <a:close/>
                  <a:moveTo>
                    <a:pt x="1244600" y="46990"/>
                  </a:moveTo>
                  <a:cubicBezTo>
                    <a:pt x="1244600" y="22859"/>
                    <a:pt x="1264920" y="2540"/>
                    <a:pt x="1289050" y="2540"/>
                  </a:cubicBezTo>
                  <a:cubicBezTo>
                    <a:pt x="1313180" y="2540"/>
                    <a:pt x="1333500" y="22859"/>
                    <a:pt x="1333500" y="46990"/>
                  </a:cubicBezTo>
                  <a:cubicBezTo>
                    <a:pt x="1333500" y="71120"/>
                    <a:pt x="1313180" y="91440"/>
                    <a:pt x="1289050" y="91440"/>
                  </a:cubicBezTo>
                  <a:cubicBezTo>
                    <a:pt x="1264920" y="91440"/>
                    <a:pt x="1244600" y="71120"/>
                    <a:pt x="1244600" y="46990"/>
                  </a:cubicBezTo>
                  <a:close/>
                  <a:moveTo>
                    <a:pt x="1066800" y="46990"/>
                  </a:moveTo>
                  <a:cubicBezTo>
                    <a:pt x="1066800" y="22859"/>
                    <a:pt x="1087120" y="2540"/>
                    <a:pt x="1111250" y="2540"/>
                  </a:cubicBezTo>
                  <a:cubicBezTo>
                    <a:pt x="1135380" y="2540"/>
                    <a:pt x="1155700" y="22859"/>
                    <a:pt x="1155700" y="46990"/>
                  </a:cubicBezTo>
                  <a:cubicBezTo>
                    <a:pt x="1155700" y="71120"/>
                    <a:pt x="1135380" y="91440"/>
                    <a:pt x="1111250" y="91440"/>
                  </a:cubicBezTo>
                  <a:cubicBezTo>
                    <a:pt x="1087120" y="91440"/>
                    <a:pt x="1066800" y="71120"/>
                    <a:pt x="1066800" y="46990"/>
                  </a:cubicBezTo>
                  <a:close/>
                  <a:moveTo>
                    <a:pt x="889000" y="46990"/>
                  </a:moveTo>
                  <a:cubicBezTo>
                    <a:pt x="889000" y="22859"/>
                    <a:pt x="908050" y="2540"/>
                    <a:pt x="933450" y="2540"/>
                  </a:cubicBezTo>
                  <a:cubicBezTo>
                    <a:pt x="957580" y="2540"/>
                    <a:pt x="977900" y="22859"/>
                    <a:pt x="977900" y="46990"/>
                  </a:cubicBezTo>
                  <a:cubicBezTo>
                    <a:pt x="977900" y="71120"/>
                    <a:pt x="957580" y="91440"/>
                    <a:pt x="933450" y="91440"/>
                  </a:cubicBezTo>
                  <a:cubicBezTo>
                    <a:pt x="909320" y="91440"/>
                    <a:pt x="889000" y="71120"/>
                    <a:pt x="889000" y="46990"/>
                  </a:cubicBezTo>
                  <a:close/>
                  <a:moveTo>
                    <a:pt x="711200" y="46990"/>
                  </a:moveTo>
                  <a:cubicBezTo>
                    <a:pt x="711200" y="22859"/>
                    <a:pt x="731520" y="2540"/>
                    <a:pt x="755650" y="2540"/>
                  </a:cubicBezTo>
                  <a:cubicBezTo>
                    <a:pt x="779780" y="2540"/>
                    <a:pt x="800100" y="22859"/>
                    <a:pt x="800100" y="46990"/>
                  </a:cubicBezTo>
                  <a:cubicBezTo>
                    <a:pt x="800100" y="71120"/>
                    <a:pt x="779780" y="91440"/>
                    <a:pt x="755650" y="91440"/>
                  </a:cubicBezTo>
                  <a:cubicBezTo>
                    <a:pt x="731520" y="91440"/>
                    <a:pt x="711200" y="71120"/>
                    <a:pt x="711200" y="46990"/>
                  </a:cubicBezTo>
                  <a:close/>
                  <a:moveTo>
                    <a:pt x="533400" y="46990"/>
                  </a:moveTo>
                  <a:cubicBezTo>
                    <a:pt x="533400" y="22859"/>
                    <a:pt x="553720" y="2540"/>
                    <a:pt x="577850" y="2540"/>
                  </a:cubicBezTo>
                  <a:cubicBezTo>
                    <a:pt x="601980" y="2540"/>
                    <a:pt x="622300" y="22859"/>
                    <a:pt x="622300" y="46990"/>
                  </a:cubicBezTo>
                  <a:cubicBezTo>
                    <a:pt x="622300" y="71120"/>
                    <a:pt x="601980" y="91440"/>
                    <a:pt x="577850" y="91440"/>
                  </a:cubicBezTo>
                  <a:cubicBezTo>
                    <a:pt x="553720" y="91440"/>
                    <a:pt x="533400" y="71120"/>
                    <a:pt x="533400" y="46990"/>
                  </a:cubicBezTo>
                  <a:close/>
                  <a:moveTo>
                    <a:pt x="355600" y="46990"/>
                  </a:moveTo>
                  <a:cubicBezTo>
                    <a:pt x="355600" y="22859"/>
                    <a:pt x="375920" y="2540"/>
                    <a:pt x="400050" y="2540"/>
                  </a:cubicBezTo>
                  <a:cubicBezTo>
                    <a:pt x="424180" y="2540"/>
                    <a:pt x="444500" y="22859"/>
                    <a:pt x="444500" y="46990"/>
                  </a:cubicBezTo>
                  <a:cubicBezTo>
                    <a:pt x="444500" y="71120"/>
                    <a:pt x="424180" y="91440"/>
                    <a:pt x="400050" y="91440"/>
                  </a:cubicBezTo>
                  <a:cubicBezTo>
                    <a:pt x="374650" y="91440"/>
                    <a:pt x="355600" y="71120"/>
                    <a:pt x="355600" y="46990"/>
                  </a:cubicBezTo>
                  <a:close/>
                  <a:moveTo>
                    <a:pt x="177800" y="46990"/>
                  </a:moveTo>
                  <a:cubicBezTo>
                    <a:pt x="177800" y="22859"/>
                    <a:pt x="196850" y="2540"/>
                    <a:pt x="222250" y="2540"/>
                  </a:cubicBezTo>
                  <a:cubicBezTo>
                    <a:pt x="246380" y="2540"/>
                    <a:pt x="265430" y="22859"/>
                    <a:pt x="265430" y="46990"/>
                  </a:cubicBezTo>
                  <a:cubicBezTo>
                    <a:pt x="265430" y="71120"/>
                    <a:pt x="246380" y="91440"/>
                    <a:pt x="222250" y="91440"/>
                  </a:cubicBezTo>
                  <a:cubicBezTo>
                    <a:pt x="196850" y="91440"/>
                    <a:pt x="177800" y="71120"/>
                    <a:pt x="177800" y="46990"/>
                  </a:cubicBezTo>
                  <a:close/>
                  <a:moveTo>
                    <a:pt x="6092190" y="91440"/>
                  </a:moveTo>
                  <a:cubicBezTo>
                    <a:pt x="6080760" y="91440"/>
                    <a:pt x="6069330" y="86359"/>
                    <a:pt x="6060440" y="78740"/>
                  </a:cubicBezTo>
                  <a:cubicBezTo>
                    <a:pt x="6052820" y="71120"/>
                    <a:pt x="6047740" y="59690"/>
                    <a:pt x="6047740" y="46990"/>
                  </a:cubicBezTo>
                  <a:cubicBezTo>
                    <a:pt x="6047740" y="35559"/>
                    <a:pt x="6052820" y="24130"/>
                    <a:pt x="6060440" y="16509"/>
                  </a:cubicBezTo>
                  <a:cubicBezTo>
                    <a:pt x="6076950" y="0"/>
                    <a:pt x="6106160" y="0"/>
                    <a:pt x="6122670" y="16509"/>
                  </a:cubicBezTo>
                  <a:cubicBezTo>
                    <a:pt x="6130290" y="24129"/>
                    <a:pt x="6135370" y="35559"/>
                    <a:pt x="6135370" y="46990"/>
                  </a:cubicBezTo>
                  <a:cubicBezTo>
                    <a:pt x="6135370" y="58420"/>
                    <a:pt x="6130290" y="69850"/>
                    <a:pt x="6122670" y="78740"/>
                  </a:cubicBezTo>
                  <a:cubicBezTo>
                    <a:pt x="6115050" y="86359"/>
                    <a:pt x="6104890" y="91440"/>
                    <a:pt x="6092190" y="91440"/>
                  </a:cubicBezTo>
                  <a:close/>
                </a:path>
              </a:pathLst>
            </a:custGeom>
            <a:solidFill>
              <a:srgbClr val="CDD7D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50174" y="2626452"/>
            <a:ext cx="7948327" cy="397416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ED3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Submitted to 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Sahidulla Ayon (sir)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9293" y="6533940"/>
            <a:ext cx="90157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A1E2D"/>
                </a:solidFill>
                <a:latin typeface="Zen Dots"/>
                <a:ea typeface="Zen Dots"/>
                <a:cs typeface="Zen Dots"/>
                <a:sym typeface="Zen Dots"/>
              </a:rPr>
              <a:t>Sonargaon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8453" y="3995077"/>
            <a:ext cx="6577434" cy="173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Present by 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Tofayel Ahamd Topu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Id: CSE2202026024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Section: 27M1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Course Title: State of Art Programming Java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4629"/>
            <a:ext cx="2783614" cy="2637475"/>
          </a:xfrm>
          <a:custGeom>
            <a:avLst/>
            <a:gdLst/>
            <a:ahLst/>
            <a:cxnLst/>
            <a:rect r="r" b="b" t="t" l="l"/>
            <a:pathLst>
              <a:path h="2637475" w="2783614">
                <a:moveTo>
                  <a:pt x="2783614" y="2637474"/>
                </a:moveTo>
                <a:lnTo>
                  <a:pt x="0" y="2637474"/>
                </a:lnTo>
                <a:lnTo>
                  <a:pt x="0" y="0"/>
                </a:lnTo>
                <a:lnTo>
                  <a:pt x="2783614" y="0"/>
                </a:lnTo>
                <a:lnTo>
                  <a:pt x="2783614" y="2637474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0242" y="3941867"/>
            <a:ext cx="3138174" cy="2128253"/>
          </a:xfrm>
          <a:custGeom>
            <a:avLst/>
            <a:gdLst/>
            <a:ahLst/>
            <a:cxnLst/>
            <a:rect r="r" b="b" t="t" l="l"/>
            <a:pathLst>
              <a:path h="2128253" w="3138174">
                <a:moveTo>
                  <a:pt x="0" y="0"/>
                </a:moveTo>
                <a:lnTo>
                  <a:pt x="3138174" y="0"/>
                </a:lnTo>
                <a:lnTo>
                  <a:pt x="3138174" y="2128253"/>
                </a:lnTo>
                <a:lnTo>
                  <a:pt x="0" y="212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4386" y="-440937"/>
            <a:ext cx="2783614" cy="2637475"/>
          </a:xfrm>
          <a:custGeom>
            <a:avLst/>
            <a:gdLst/>
            <a:ahLst/>
            <a:cxnLst/>
            <a:rect r="r" b="b" t="t" l="l"/>
            <a:pathLst>
              <a:path h="2637475" w="2783614">
                <a:moveTo>
                  <a:pt x="0" y="0"/>
                </a:moveTo>
                <a:lnTo>
                  <a:pt x="2783614" y="0"/>
                </a:lnTo>
                <a:lnTo>
                  <a:pt x="2783614" y="2637474"/>
                </a:lnTo>
                <a:lnTo>
                  <a:pt x="0" y="263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4729004" y="541428"/>
            <a:ext cx="9602940" cy="5021941"/>
          </a:xfrm>
          <a:prstGeom prst="rect">
            <a:avLst/>
          </a:prstGeom>
          <a:solidFill>
            <a:srgbClr val="FFECE5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997083" y="2818595"/>
            <a:ext cx="3731125" cy="6503049"/>
          </a:xfrm>
          <a:custGeom>
            <a:avLst/>
            <a:gdLst/>
            <a:ahLst/>
            <a:cxnLst/>
            <a:rect r="r" b="b" t="t" l="l"/>
            <a:pathLst>
              <a:path h="6503049" w="3731125">
                <a:moveTo>
                  <a:pt x="0" y="0"/>
                </a:moveTo>
                <a:lnTo>
                  <a:pt x="3731125" y="0"/>
                </a:lnTo>
                <a:lnTo>
                  <a:pt x="3731125" y="6503050"/>
                </a:lnTo>
                <a:lnTo>
                  <a:pt x="0" y="650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0220" y="1681186"/>
            <a:ext cx="10819839" cy="92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What is an Interface?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7112777" y="4299704"/>
            <a:ext cx="10994747" cy="5021941"/>
          </a:xfrm>
          <a:prstGeom prst="rect">
            <a:avLst/>
          </a:prstGeom>
          <a:solidFill>
            <a:srgbClr val="F2E8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7609925" y="5879620"/>
            <a:ext cx="10361404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Java, an Interface is a completely abstract class that contains only the metho</a:t>
            </a: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signature (it means, method name, return type, parameters) and no body or code.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6989" y="1354739"/>
            <a:ext cx="14109733" cy="6581800"/>
          </a:xfrm>
          <a:custGeom>
            <a:avLst/>
            <a:gdLst/>
            <a:ahLst/>
            <a:cxnLst/>
            <a:rect r="r" b="b" t="t" l="l"/>
            <a:pathLst>
              <a:path h="6581800" w="14109733">
                <a:moveTo>
                  <a:pt x="0" y="0"/>
                </a:moveTo>
                <a:lnTo>
                  <a:pt x="14109733" y="0"/>
                </a:lnTo>
                <a:lnTo>
                  <a:pt x="14109733" y="6581799"/>
                </a:lnTo>
                <a:lnTo>
                  <a:pt x="0" y="6581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8411" y="2472268"/>
            <a:ext cx="7489186" cy="821353"/>
          </a:xfrm>
          <a:custGeom>
            <a:avLst/>
            <a:gdLst/>
            <a:ahLst/>
            <a:cxnLst/>
            <a:rect r="r" b="b" t="t" l="l"/>
            <a:pathLst>
              <a:path h="821353" w="7489186">
                <a:moveTo>
                  <a:pt x="0" y="0"/>
                </a:moveTo>
                <a:lnTo>
                  <a:pt x="7489186" y="0"/>
                </a:lnTo>
                <a:lnTo>
                  <a:pt x="7489186" y="821353"/>
                </a:lnTo>
                <a:lnTo>
                  <a:pt x="0" y="821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7" r="0" b="-35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162" y="107410"/>
            <a:ext cx="10977249" cy="10179590"/>
          </a:xfrm>
          <a:custGeom>
            <a:avLst/>
            <a:gdLst/>
            <a:ahLst/>
            <a:cxnLst/>
            <a:rect r="r" b="b" t="t" l="l"/>
            <a:pathLst>
              <a:path h="10179590" w="10977249">
                <a:moveTo>
                  <a:pt x="0" y="0"/>
                </a:moveTo>
                <a:lnTo>
                  <a:pt x="10977249" y="0"/>
                </a:lnTo>
                <a:lnTo>
                  <a:pt x="10977249" y="10179590"/>
                </a:lnTo>
                <a:lnTo>
                  <a:pt x="0" y="1017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19" r="0" b="-10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0249" y="1319968"/>
            <a:ext cx="1375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29182"/>
            <a:ext cx="8747159" cy="9670381"/>
            <a:chOff x="0" y="0"/>
            <a:chExt cx="11662879" cy="1289384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662879" cy="12893841"/>
              <a:chOff x="0" y="0"/>
              <a:chExt cx="3403474" cy="376269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03474" cy="3762694"/>
              </a:xfrm>
              <a:custGeom>
                <a:avLst/>
                <a:gdLst/>
                <a:ahLst/>
                <a:cxnLst/>
                <a:rect r="r" b="b" t="t" l="l"/>
                <a:pathLst>
                  <a:path h="3762694" w="3403474">
                    <a:moveTo>
                      <a:pt x="26552" y="0"/>
                    </a:moveTo>
                    <a:lnTo>
                      <a:pt x="3376921" y="0"/>
                    </a:lnTo>
                    <a:cubicBezTo>
                      <a:pt x="3391586" y="0"/>
                      <a:pt x="3403474" y="11888"/>
                      <a:pt x="3403474" y="26552"/>
                    </a:cubicBezTo>
                    <a:lnTo>
                      <a:pt x="3403474" y="3736142"/>
                    </a:lnTo>
                    <a:cubicBezTo>
                      <a:pt x="3403474" y="3750806"/>
                      <a:pt x="3391586" y="3762694"/>
                      <a:pt x="3376921" y="3762694"/>
                    </a:cubicBezTo>
                    <a:lnTo>
                      <a:pt x="26552" y="3762694"/>
                    </a:lnTo>
                    <a:cubicBezTo>
                      <a:pt x="11888" y="3762694"/>
                      <a:pt x="0" y="3750806"/>
                      <a:pt x="0" y="3736142"/>
                    </a:cubicBezTo>
                    <a:lnTo>
                      <a:pt x="0" y="26552"/>
                    </a:lnTo>
                    <a:cubicBezTo>
                      <a:pt x="0" y="11888"/>
                      <a:pt x="11888" y="0"/>
                      <a:pt x="26552" y="0"/>
                    </a:cubicBezTo>
                    <a:close/>
                  </a:path>
                </a:pathLst>
              </a:custGeom>
              <a:solidFill>
                <a:srgbClr val="D48EFF"/>
              </a:solidFill>
              <a:ln w="38100" cap="rnd">
                <a:solidFill>
                  <a:srgbClr val="1A1E2D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403474" cy="3800794"/>
              </a:xfrm>
              <a:prstGeom prst="rect">
                <a:avLst/>
              </a:prstGeom>
            </p:spPr>
            <p:txBody>
              <a:bodyPr anchor="ctr" rtlCol="false" tIns="46656" lIns="46656" bIns="46656" rIns="46656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51590" y="412158"/>
              <a:ext cx="10759699" cy="2814136"/>
              <a:chOff x="0" y="0"/>
              <a:chExt cx="3139907" cy="82122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39907" cy="821224"/>
              </a:xfrm>
              <a:custGeom>
                <a:avLst/>
                <a:gdLst/>
                <a:ahLst/>
                <a:cxnLst/>
                <a:rect r="r" b="b" t="t" l="l"/>
                <a:pathLst>
                  <a:path h="821224" w="3139907">
                    <a:moveTo>
                      <a:pt x="28781" y="0"/>
                    </a:moveTo>
                    <a:lnTo>
                      <a:pt x="3111126" y="0"/>
                    </a:lnTo>
                    <a:cubicBezTo>
                      <a:pt x="3127021" y="0"/>
                      <a:pt x="3139907" y="12886"/>
                      <a:pt x="3139907" y="28781"/>
                    </a:cubicBezTo>
                    <a:lnTo>
                      <a:pt x="3139907" y="792443"/>
                    </a:lnTo>
                    <a:cubicBezTo>
                      <a:pt x="3139907" y="808338"/>
                      <a:pt x="3127021" y="821224"/>
                      <a:pt x="3111126" y="821224"/>
                    </a:cubicBezTo>
                    <a:lnTo>
                      <a:pt x="28781" y="821224"/>
                    </a:lnTo>
                    <a:cubicBezTo>
                      <a:pt x="12886" y="821224"/>
                      <a:pt x="0" y="808338"/>
                      <a:pt x="0" y="792443"/>
                    </a:cubicBezTo>
                    <a:lnTo>
                      <a:pt x="0" y="28781"/>
                    </a:lnTo>
                    <a:cubicBezTo>
                      <a:pt x="0" y="12886"/>
                      <a:pt x="12886" y="0"/>
                      <a:pt x="28781" y="0"/>
                    </a:cubicBezTo>
                    <a:close/>
                  </a:path>
                </a:pathLst>
              </a:custGeom>
              <a:solidFill>
                <a:srgbClr val="1A1E2D"/>
              </a:solidFill>
              <a:ln w="38100" cap="rnd">
                <a:solidFill>
                  <a:srgbClr val="1A1E2D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139907" cy="859324"/>
              </a:xfrm>
              <a:prstGeom prst="rect">
                <a:avLst/>
              </a:prstGeom>
            </p:spPr>
            <p:txBody>
              <a:bodyPr anchor="ctr" rtlCol="false" tIns="46656" lIns="46656" bIns="46656" rIns="46656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89732" y="308310"/>
            <a:ext cx="8559477" cy="9670381"/>
            <a:chOff x="0" y="0"/>
            <a:chExt cx="11412636" cy="1289384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412636" cy="12893841"/>
              <a:chOff x="0" y="0"/>
              <a:chExt cx="3330447" cy="37626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330447" cy="3762694"/>
              </a:xfrm>
              <a:custGeom>
                <a:avLst/>
                <a:gdLst/>
                <a:ahLst/>
                <a:cxnLst/>
                <a:rect r="r" b="b" t="t" l="l"/>
                <a:pathLst>
                  <a:path h="3762694" w="3330447">
                    <a:moveTo>
                      <a:pt x="27135" y="0"/>
                    </a:moveTo>
                    <a:lnTo>
                      <a:pt x="3303313" y="0"/>
                    </a:lnTo>
                    <a:cubicBezTo>
                      <a:pt x="3310510" y="0"/>
                      <a:pt x="3317411" y="2859"/>
                      <a:pt x="3322500" y="7948"/>
                    </a:cubicBezTo>
                    <a:cubicBezTo>
                      <a:pt x="3327589" y="13036"/>
                      <a:pt x="3330447" y="19938"/>
                      <a:pt x="3330447" y="27135"/>
                    </a:cubicBezTo>
                    <a:lnTo>
                      <a:pt x="3330447" y="3735560"/>
                    </a:lnTo>
                    <a:cubicBezTo>
                      <a:pt x="3330447" y="3742756"/>
                      <a:pt x="3327589" y="3749658"/>
                      <a:pt x="3322500" y="3754747"/>
                    </a:cubicBezTo>
                    <a:cubicBezTo>
                      <a:pt x="3317411" y="3759836"/>
                      <a:pt x="3310510" y="3762694"/>
                      <a:pt x="3303313" y="3762694"/>
                    </a:cubicBezTo>
                    <a:lnTo>
                      <a:pt x="27135" y="3762694"/>
                    </a:lnTo>
                    <a:cubicBezTo>
                      <a:pt x="19938" y="3762694"/>
                      <a:pt x="13036" y="3759836"/>
                      <a:pt x="7948" y="3754747"/>
                    </a:cubicBezTo>
                    <a:cubicBezTo>
                      <a:pt x="2859" y="3749658"/>
                      <a:pt x="0" y="3742756"/>
                      <a:pt x="0" y="3735560"/>
                    </a:cubicBezTo>
                    <a:lnTo>
                      <a:pt x="0" y="27135"/>
                    </a:lnTo>
                    <a:cubicBezTo>
                      <a:pt x="0" y="19938"/>
                      <a:pt x="2859" y="13036"/>
                      <a:pt x="7948" y="7948"/>
                    </a:cubicBezTo>
                    <a:cubicBezTo>
                      <a:pt x="13036" y="2859"/>
                      <a:pt x="19938" y="0"/>
                      <a:pt x="27135" y="0"/>
                    </a:cubicBezTo>
                    <a:close/>
                  </a:path>
                </a:pathLst>
              </a:custGeom>
              <a:solidFill>
                <a:srgbClr val="00BF63"/>
              </a:solidFill>
              <a:ln w="38100" cap="rnd">
                <a:solidFill>
                  <a:srgbClr val="B56B6D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3330447" cy="3800794"/>
              </a:xfrm>
              <a:prstGeom prst="rect">
                <a:avLst/>
              </a:prstGeom>
            </p:spPr>
            <p:txBody>
              <a:bodyPr anchor="ctr" rtlCol="false" tIns="46656" lIns="46656" bIns="46656" rIns="46656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41900" y="412158"/>
              <a:ext cx="10528835" cy="2814136"/>
              <a:chOff x="0" y="0"/>
              <a:chExt cx="3072536" cy="82122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072536" cy="821224"/>
              </a:xfrm>
              <a:custGeom>
                <a:avLst/>
                <a:gdLst/>
                <a:ahLst/>
                <a:cxnLst/>
                <a:rect r="r" b="b" t="t" l="l"/>
                <a:pathLst>
                  <a:path h="821224" w="3072536">
                    <a:moveTo>
                      <a:pt x="29412" y="0"/>
                    </a:moveTo>
                    <a:lnTo>
                      <a:pt x="3043124" y="0"/>
                    </a:lnTo>
                    <a:cubicBezTo>
                      <a:pt x="3059368" y="0"/>
                      <a:pt x="3072536" y="13168"/>
                      <a:pt x="3072536" y="29412"/>
                    </a:cubicBezTo>
                    <a:lnTo>
                      <a:pt x="3072536" y="791812"/>
                    </a:lnTo>
                    <a:cubicBezTo>
                      <a:pt x="3072536" y="808056"/>
                      <a:pt x="3059368" y="821224"/>
                      <a:pt x="3043124" y="821224"/>
                    </a:cubicBezTo>
                    <a:lnTo>
                      <a:pt x="29412" y="821224"/>
                    </a:lnTo>
                    <a:cubicBezTo>
                      <a:pt x="13168" y="821224"/>
                      <a:pt x="0" y="808056"/>
                      <a:pt x="0" y="791812"/>
                    </a:cubicBezTo>
                    <a:lnTo>
                      <a:pt x="0" y="29412"/>
                    </a:lnTo>
                    <a:cubicBezTo>
                      <a:pt x="0" y="13168"/>
                      <a:pt x="13168" y="0"/>
                      <a:pt x="294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1A1E2D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3072536" cy="859324"/>
              </a:xfrm>
              <a:prstGeom prst="rect">
                <a:avLst/>
              </a:prstGeom>
            </p:spPr>
            <p:txBody>
              <a:bodyPr anchor="ctr" rtlCol="false" tIns="46656" lIns="46656" bIns="46656" rIns="46656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600457" y="3520090"/>
            <a:ext cx="8148752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</a:t>
            </a: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Contains only meth</a:t>
            </a: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od declarations 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All methods are public and abstract 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All variables are public, static, and final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Supports multiple inheritance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449591" y="6513495"/>
            <a:ext cx="3166238" cy="3465196"/>
          </a:xfrm>
          <a:custGeom>
            <a:avLst/>
            <a:gdLst/>
            <a:ahLst/>
            <a:cxnLst/>
            <a:rect r="r" b="b" t="t" l="l"/>
            <a:pathLst>
              <a:path h="3465196" w="3166238">
                <a:moveTo>
                  <a:pt x="0" y="0"/>
                </a:moveTo>
                <a:lnTo>
                  <a:pt x="3166238" y="0"/>
                </a:lnTo>
                <a:lnTo>
                  <a:pt x="3166238" y="3465195"/>
                </a:lnTo>
                <a:lnTo>
                  <a:pt x="0" y="346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80692" y="7646405"/>
            <a:ext cx="2565060" cy="1993893"/>
          </a:xfrm>
          <a:custGeom>
            <a:avLst/>
            <a:gdLst/>
            <a:ahLst/>
            <a:cxnLst/>
            <a:rect r="r" b="b" t="t" l="l"/>
            <a:pathLst>
              <a:path h="1993893" w="2565060">
                <a:moveTo>
                  <a:pt x="0" y="0"/>
                </a:moveTo>
                <a:lnTo>
                  <a:pt x="2565060" y="0"/>
                </a:lnTo>
                <a:lnTo>
                  <a:pt x="2565060" y="1993893"/>
                </a:lnTo>
                <a:lnTo>
                  <a:pt x="0" y="199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40309" y="1333819"/>
            <a:ext cx="8115300" cy="61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63"/>
              </a:lnSpc>
              <a:spcBef>
                <a:spcPct val="0"/>
              </a:spcBef>
            </a:pPr>
            <a:r>
              <a:rPr lang="en-US" b="true" sz="442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Why are </a:t>
            </a:r>
            <a:r>
              <a:rPr lang="en-US" b="true" sz="4421">
                <a:solidFill>
                  <a:srgbClr val="00BF63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interfaces</a:t>
            </a:r>
            <a:r>
              <a:rPr lang="en-US" b="true" sz="4421" strike="noStrike" u="none">
                <a:solidFill>
                  <a:srgbClr val="00BF63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used?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102530" y="1304891"/>
            <a:ext cx="9144000" cy="64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1"/>
              </a:lnSpc>
              <a:spcBef>
                <a:spcPct val="0"/>
              </a:spcBef>
            </a:pPr>
            <a:r>
              <a:rPr lang="en-US" b="true" sz="4610">
                <a:solidFill>
                  <a:srgbClr val="EED3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Features of the</a:t>
            </a:r>
            <a:r>
              <a:rPr lang="en-US" b="true" sz="4610">
                <a:solidFill>
                  <a:srgbClr val="19274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</a:t>
            </a:r>
            <a:r>
              <a:rPr lang="en-US" b="true" sz="4610">
                <a:solidFill>
                  <a:srgbClr val="00BF63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Interface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19330" y="3177190"/>
            <a:ext cx="8196498" cy="290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 spc="-96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To achie</a:t>
            </a:r>
            <a:r>
              <a:rPr lang="en-US" sz="3200" spc="-96" strike="noStrike" u="none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ve polymorphism</a:t>
            </a:r>
          </a:p>
          <a:p>
            <a:pPr algn="l">
              <a:lnSpc>
                <a:spcPts val="8000"/>
              </a:lnSpc>
            </a:pPr>
            <a:r>
              <a:rPr lang="en-US" sz="3200" spc="-96" strike="noStrike" u="none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To take advantage of multiple inheritance</a:t>
            </a:r>
          </a:p>
          <a:p>
            <a:pPr algn="l" marL="0" indent="0" lvl="1">
              <a:lnSpc>
                <a:spcPts val="8000"/>
              </a:lnSpc>
            </a:pPr>
            <a:r>
              <a:rPr lang="en-US" sz="3200" spc="-96" strike="noStrike" u="none">
                <a:solidFill>
                  <a:srgbClr val="19274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To increase loose coupling and scalability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5619" y="6558258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21238" y="-269954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7" y="0"/>
                </a:lnTo>
                <a:lnTo>
                  <a:pt x="10298327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324429" y="5560754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59418" y="8720348"/>
            <a:ext cx="5117138" cy="729482"/>
            <a:chOff x="0" y="0"/>
            <a:chExt cx="1347724" cy="192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724" cy="192127"/>
            </a:xfrm>
            <a:custGeom>
              <a:avLst/>
              <a:gdLst/>
              <a:ahLst/>
              <a:cxnLst/>
              <a:rect r="r" b="b" t="t" l="l"/>
              <a:pathLst>
                <a:path h="192127" w="1347724">
                  <a:moveTo>
                    <a:pt x="24207" y="0"/>
                  </a:moveTo>
                  <a:lnTo>
                    <a:pt x="1323517" y="0"/>
                  </a:lnTo>
                  <a:cubicBezTo>
                    <a:pt x="1336886" y="0"/>
                    <a:pt x="1347724" y="10838"/>
                    <a:pt x="1347724" y="24207"/>
                  </a:cubicBezTo>
                  <a:lnTo>
                    <a:pt x="1347724" y="167920"/>
                  </a:lnTo>
                  <a:cubicBezTo>
                    <a:pt x="1347724" y="181289"/>
                    <a:pt x="1336886" y="192127"/>
                    <a:pt x="1323517" y="192127"/>
                  </a:cubicBezTo>
                  <a:lnTo>
                    <a:pt x="24207" y="192127"/>
                  </a:lnTo>
                  <a:cubicBezTo>
                    <a:pt x="10838" y="192127"/>
                    <a:pt x="0" y="181289"/>
                    <a:pt x="0" y="167920"/>
                  </a:cubicBezTo>
                  <a:lnTo>
                    <a:pt x="0" y="24207"/>
                  </a:lnTo>
                  <a:cubicBezTo>
                    <a:pt x="0" y="10838"/>
                    <a:pt x="10838" y="0"/>
                    <a:pt x="24207" y="0"/>
                  </a:cubicBezTo>
                  <a:close/>
                </a:path>
              </a:pathLst>
            </a:custGeom>
            <a:solidFill>
              <a:srgbClr val="2A146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47724" cy="22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98992" y="8900464"/>
            <a:ext cx="369249" cy="369249"/>
          </a:xfrm>
          <a:custGeom>
            <a:avLst/>
            <a:gdLst/>
            <a:ahLst/>
            <a:cxnLst/>
            <a:rect r="r" b="b" t="t" l="l"/>
            <a:pathLst>
              <a:path h="369249" w="369249">
                <a:moveTo>
                  <a:pt x="0" y="0"/>
                </a:moveTo>
                <a:lnTo>
                  <a:pt x="369248" y="0"/>
                </a:lnTo>
                <a:lnTo>
                  <a:pt x="369248" y="369249"/>
                </a:lnTo>
                <a:lnTo>
                  <a:pt x="0" y="369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67082" y="8720348"/>
            <a:ext cx="5117138" cy="729482"/>
            <a:chOff x="0" y="0"/>
            <a:chExt cx="1347724" cy="1921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724" cy="192127"/>
            </a:xfrm>
            <a:custGeom>
              <a:avLst/>
              <a:gdLst/>
              <a:ahLst/>
              <a:cxnLst/>
              <a:rect r="r" b="b" t="t" l="l"/>
              <a:pathLst>
                <a:path h="192127" w="1347724">
                  <a:moveTo>
                    <a:pt x="24207" y="0"/>
                  </a:moveTo>
                  <a:lnTo>
                    <a:pt x="1323517" y="0"/>
                  </a:lnTo>
                  <a:cubicBezTo>
                    <a:pt x="1336886" y="0"/>
                    <a:pt x="1347724" y="10838"/>
                    <a:pt x="1347724" y="24207"/>
                  </a:cubicBezTo>
                  <a:lnTo>
                    <a:pt x="1347724" y="167920"/>
                  </a:lnTo>
                  <a:cubicBezTo>
                    <a:pt x="1347724" y="181289"/>
                    <a:pt x="1336886" y="192127"/>
                    <a:pt x="1323517" y="192127"/>
                  </a:cubicBezTo>
                  <a:lnTo>
                    <a:pt x="24207" y="192127"/>
                  </a:lnTo>
                  <a:cubicBezTo>
                    <a:pt x="10838" y="192127"/>
                    <a:pt x="0" y="181289"/>
                    <a:pt x="0" y="167920"/>
                  </a:cubicBezTo>
                  <a:lnTo>
                    <a:pt x="0" y="24207"/>
                  </a:lnTo>
                  <a:cubicBezTo>
                    <a:pt x="0" y="10838"/>
                    <a:pt x="10838" y="0"/>
                    <a:pt x="24207" y="0"/>
                  </a:cubicBezTo>
                  <a:close/>
                </a:path>
              </a:pathLst>
            </a:custGeom>
            <a:solidFill>
              <a:srgbClr val="2A14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47724" cy="220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45619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74416" y="8880682"/>
            <a:ext cx="408814" cy="408814"/>
          </a:xfrm>
          <a:custGeom>
            <a:avLst/>
            <a:gdLst/>
            <a:ahLst/>
            <a:cxnLst/>
            <a:rect r="r" b="b" t="t" l="l"/>
            <a:pathLst>
              <a:path h="408814" w="408814">
                <a:moveTo>
                  <a:pt x="0" y="0"/>
                </a:moveTo>
                <a:lnTo>
                  <a:pt x="408814" y="0"/>
                </a:lnTo>
                <a:lnTo>
                  <a:pt x="408814" y="408814"/>
                </a:lnTo>
                <a:lnTo>
                  <a:pt x="0" y="408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59383" y="1623797"/>
            <a:ext cx="11369234" cy="6309925"/>
          </a:xfrm>
          <a:custGeom>
            <a:avLst/>
            <a:gdLst/>
            <a:ahLst/>
            <a:cxnLst/>
            <a:rect r="r" b="b" t="t" l="l"/>
            <a:pathLst>
              <a:path h="6309925" w="11369234">
                <a:moveTo>
                  <a:pt x="0" y="0"/>
                </a:moveTo>
                <a:lnTo>
                  <a:pt x="11369234" y="0"/>
                </a:lnTo>
                <a:lnTo>
                  <a:pt x="11369234" y="6309925"/>
                </a:lnTo>
                <a:lnTo>
                  <a:pt x="0" y="6309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24474" y="3492593"/>
            <a:ext cx="8839051" cy="144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  <a:spcBef>
                <a:spcPct val="0"/>
              </a:spcBef>
            </a:pPr>
            <a:r>
              <a:rPr lang="en-US" sz="8372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THANK YOU!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634967" y="1146507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0" y="0"/>
                </a:moveTo>
                <a:lnTo>
                  <a:pt x="6685615" y="0"/>
                </a:lnTo>
                <a:lnTo>
                  <a:pt x="6685615" y="4897602"/>
                </a:lnTo>
                <a:lnTo>
                  <a:pt x="0" y="4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238262" y="1318465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6685615" y="0"/>
                </a:moveTo>
                <a:lnTo>
                  <a:pt x="0" y="0"/>
                </a:lnTo>
                <a:lnTo>
                  <a:pt x="0" y="4897602"/>
                </a:lnTo>
                <a:lnTo>
                  <a:pt x="6685615" y="4897602"/>
                </a:lnTo>
                <a:lnTo>
                  <a:pt x="6685615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597431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7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7" y="2968293"/>
                </a:lnTo>
                <a:lnTo>
                  <a:pt x="373139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04842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3"/>
                </a:lnTo>
                <a:lnTo>
                  <a:pt x="0" y="2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59649" y="8884177"/>
            <a:ext cx="296793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topum800@gmail.com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59641" y="8878396"/>
            <a:ext cx="239821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+88 01310260638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5064" y="6300297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6122" y="8127292"/>
            <a:ext cx="13135756" cy="4319415"/>
          </a:xfrm>
          <a:custGeom>
            <a:avLst/>
            <a:gdLst/>
            <a:ahLst/>
            <a:cxnLst/>
            <a:rect r="r" b="b" t="t" l="l"/>
            <a:pathLst>
              <a:path h="4319415" w="13135756">
                <a:moveTo>
                  <a:pt x="0" y="0"/>
                </a:moveTo>
                <a:lnTo>
                  <a:pt x="13135756" y="0"/>
                </a:lnTo>
                <a:lnTo>
                  <a:pt x="13135756" y="4319416"/>
                </a:lnTo>
                <a:lnTo>
                  <a:pt x="0" y="431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89692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4507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7" y="0"/>
                </a:lnTo>
                <a:lnTo>
                  <a:pt x="12013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5635" y="-49763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5080" y="637196"/>
            <a:ext cx="12104142" cy="6717799"/>
          </a:xfrm>
          <a:custGeom>
            <a:avLst/>
            <a:gdLst/>
            <a:ahLst/>
            <a:cxnLst/>
            <a:rect r="r" b="b" t="t" l="l"/>
            <a:pathLst>
              <a:path h="6717799" w="12104142">
                <a:moveTo>
                  <a:pt x="0" y="0"/>
                </a:moveTo>
                <a:lnTo>
                  <a:pt x="12104141" y="0"/>
                </a:lnTo>
                <a:lnTo>
                  <a:pt x="12104141" y="6717798"/>
                </a:lnTo>
                <a:lnTo>
                  <a:pt x="0" y="671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7284" y="3731611"/>
            <a:ext cx="6328844" cy="7246768"/>
          </a:xfrm>
          <a:custGeom>
            <a:avLst/>
            <a:gdLst/>
            <a:ahLst/>
            <a:cxnLst/>
            <a:rect r="r" b="b" t="t" l="l"/>
            <a:pathLst>
              <a:path h="7246768" w="6328844">
                <a:moveTo>
                  <a:pt x="0" y="0"/>
                </a:moveTo>
                <a:lnTo>
                  <a:pt x="6328844" y="0"/>
                </a:lnTo>
                <a:lnTo>
                  <a:pt x="6328844" y="7246767"/>
                </a:lnTo>
                <a:lnTo>
                  <a:pt x="0" y="7246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997067" y="3731611"/>
            <a:ext cx="7042649" cy="7715262"/>
          </a:xfrm>
          <a:custGeom>
            <a:avLst/>
            <a:gdLst/>
            <a:ahLst/>
            <a:cxnLst/>
            <a:rect r="r" b="b" t="t" l="l"/>
            <a:pathLst>
              <a:path h="7715262" w="7042649">
                <a:moveTo>
                  <a:pt x="7042649" y="0"/>
                </a:moveTo>
                <a:lnTo>
                  <a:pt x="0" y="0"/>
                </a:lnTo>
                <a:lnTo>
                  <a:pt x="0" y="7715261"/>
                </a:lnTo>
                <a:lnTo>
                  <a:pt x="7042649" y="7715261"/>
                </a:lnTo>
                <a:lnTo>
                  <a:pt x="704264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96995" y="1028700"/>
            <a:ext cx="581142" cy="540991"/>
          </a:xfrm>
          <a:custGeom>
            <a:avLst/>
            <a:gdLst/>
            <a:ahLst/>
            <a:cxnLst/>
            <a:rect r="r" b="b" t="t" l="l"/>
            <a:pathLst>
              <a:path h="540991" w="581142">
                <a:moveTo>
                  <a:pt x="0" y="0"/>
                </a:moveTo>
                <a:lnTo>
                  <a:pt x="581142" y="0"/>
                </a:lnTo>
                <a:lnTo>
                  <a:pt x="581142" y="540991"/>
                </a:lnTo>
                <a:lnTo>
                  <a:pt x="0" y="540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80767" y="4649576"/>
            <a:ext cx="9076718" cy="11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7151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0767" y="2920244"/>
            <a:ext cx="9076718" cy="11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7151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INHERITANCE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26094"/>
            <a:ext cx="7458038" cy="745803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1844" y="1679320"/>
            <a:ext cx="6947836" cy="6695188"/>
          </a:xfrm>
          <a:custGeom>
            <a:avLst/>
            <a:gdLst/>
            <a:ahLst/>
            <a:cxnLst/>
            <a:rect r="r" b="b" t="t" l="l"/>
            <a:pathLst>
              <a:path h="6695188" w="6947836">
                <a:moveTo>
                  <a:pt x="0" y="0"/>
                </a:moveTo>
                <a:lnTo>
                  <a:pt x="6947836" y="0"/>
                </a:lnTo>
                <a:lnTo>
                  <a:pt x="6947836" y="6695188"/>
                </a:lnTo>
                <a:lnTo>
                  <a:pt x="0" y="669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85042" y="3243991"/>
            <a:ext cx="8754734" cy="4625670"/>
            <a:chOff x="0" y="0"/>
            <a:chExt cx="2305773" cy="1218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5773" cy="1218283"/>
            </a:xfrm>
            <a:custGeom>
              <a:avLst/>
              <a:gdLst/>
              <a:ahLst/>
              <a:cxnLst/>
              <a:rect r="r" b="b" t="t" l="l"/>
              <a:pathLst>
                <a:path h="1218283" w="2305773">
                  <a:moveTo>
                    <a:pt x="45100" y="0"/>
                  </a:moveTo>
                  <a:lnTo>
                    <a:pt x="2260673" y="0"/>
                  </a:lnTo>
                  <a:cubicBezTo>
                    <a:pt x="2272635" y="0"/>
                    <a:pt x="2284106" y="4752"/>
                    <a:pt x="2292564" y="13209"/>
                  </a:cubicBezTo>
                  <a:cubicBezTo>
                    <a:pt x="2301022" y="21667"/>
                    <a:pt x="2305773" y="33139"/>
                    <a:pt x="2305773" y="45100"/>
                  </a:cubicBezTo>
                  <a:lnTo>
                    <a:pt x="2305773" y="1173183"/>
                  </a:lnTo>
                  <a:cubicBezTo>
                    <a:pt x="2305773" y="1185145"/>
                    <a:pt x="2301022" y="1196616"/>
                    <a:pt x="2292564" y="1205074"/>
                  </a:cubicBezTo>
                  <a:cubicBezTo>
                    <a:pt x="2284106" y="1213532"/>
                    <a:pt x="2272635" y="1218283"/>
                    <a:pt x="2260673" y="1218283"/>
                  </a:cubicBezTo>
                  <a:lnTo>
                    <a:pt x="45100" y="1218283"/>
                  </a:lnTo>
                  <a:cubicBezTo>
                    <a:pt x="20192" y="1218283"/>
                    <a:pt x="0" y="1198092"/>
                    <a:pt x="0" y="1173183"/>
                  </a:cubicBezTo>
                  <a:lnTo>
                    <a:pt x="0" y="45100"/>
                  </a:lnTo>
                  <a:cubicBezTo>
                    <a:pt x="0" y="33139"/>
                    <a:pt x="4752" y="21667"/>
                    <a:pt x="13209" y="13209"/>
                  </a:cubicBezTo>
                  <a:cubicBezTo>
                    <a:pt x="21667" y="4752"/>
                    <a:pt x="33139" y="0"/>
                    <a:pt x="451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05773" cy="1256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981021" y="3743530"/>
            <a:ext cx="7801824" cy="316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nheritance is an important OOP Concept in Java, through which a class inherits the properties and behaviors (methods) of another class.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2423" y="5143500"/>
            <a:ext cx="792553" cy="7925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CBAB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92565" y="273745"/>
            <a:ext cx="792553" cy="79255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CBA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81848" y="7869660"/>
            <a:ext cx="621433" cy="6214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72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5805585" y="8657764"/>
            <a:ext cx="2253898" cy="1687386"/>
          </a:xfrm>
          <a:custGeom>
            <a:avLst/>
            <a:gdLst/>
            <a:ahLst/>
            <a:cxnLst/>
            <a:rect r="r" b="b" t="t" l="l"/>
            <a:pathLst>
              <a:path h="1687386" w="2253898">
                <a:moveTo>
                  <a:pt x="0" y="0"/>
                </a:moveTo>
                <a:lnTo>
                  <a:pt x="2253898" y="0"/>
                </a:lnTo>
                <a:lnTo>
                  <a:pt x="2253898" y="1687386"/>
                </a:lnTo>
                <a:lnTo>
                  <a:pt x="0" y="168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5397" t="0" r="0" b="-18764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3242074" y="670021"/>
            <a:ext cx="1715975" cy="717357"/>
          </a:xfrm>
          <a:custGeom>
            <a:avLst/>
            <a:gdLst/>
            <a:ahLst/>
            <a:cxnLst/>
            <a:rect r="r" b="b" t="t" l="l"/>
            <a:pathLst>
              <a:path h="717357" w="1715975">
                <a:moveTo>
                  <a:pt x="0" y="0"/>
                </a:moveTo>
                <a:lnTo>
                  <a:pt x="1715975" y="0"/>
                </a:lnTo>
                <a:lnTo>
                  <a:pt x="1715975" y="717358"/>
                </a:lnTo>
                <a:lnTo>
                  <a:pt x="0" y="717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7827" r="-278167" b="-555331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359655" y="1282604"/>
            <a:ext cx="80597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EED3FF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5000">
                <a:solidFill>
                  <a:srgbClr val="EED3FF"/>
                </a:solidFill>
                <a:latin typeface="Canva Sans"/>
                <a:ea typeface="Canva Sans"/>
                <a:cs typeface="Canva Sans"/>
                <a:sym typeface="Canva Sans"/>
              </a:rPr>
              <a:t>hat is Inheritance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2204" y="662260"/>
            <a:ext cx="12544390" cy="7829123"/>
          </a:xfrm>
          <a:custGeom>
            <a:avLst/>
            <a:gdLst/>
            <a:ahLst/>
            <a:cxnLst/>
            <a:rect r="r" b="b" t="t" l="l"/>
            <a:pathLst>
              <a:path h="7829123" w="12544390">
                <a:moveTo>
                  <a:pt x="0" y="0"/>
                </a:moveTo>
                <a:lnTo>
                  <a:pt x="12544391" y="0"/>
                </a:lnTo>
                <a:lnTo>
                  <a:pt x="12544391" y="7829123"/>
                </a:lnTo>
                <a:lnTo>
                  <a:pt x="0" y="7829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15833" y="962025"/>
            <a:ext cx="635982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ECE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Type of Inheritance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477952" y="2452255"/>
            <a:ext cx="51367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</a:t>
            </a: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Single Inheritance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191000"/>
            <a:ext cx="51367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 Hierarhcial</a:t>
            </a: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Inheritance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52400" y="5086350"/>
            <a:ext cx="52836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</a:t>
            </a: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Multilevel Inheritance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2400" y="3295650"/>
            <a:ext cx="48112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</a:t>
            </a: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Multiple Inheritance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36218" y="5981700"/>
            <a:ext cx="48950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 Hybrid</a:t>
            </a: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Inheritance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5833" y="0"/>
            <a:ext cx="9585028" cy="10194034"/>
          </a:xfrm>
          <a:custGeom>
            <a:avLst/>
            <a:gdLst/>
            <a:ahLst/>
            <a:cxnLst/>
            <a:rect r="r" b="b" t="t" l="l"/>
            <a:pathLst>
              <a:path h="10194034" w="9585028">
                <a:moveTo>
                  <a:pt x="0" y="0"/>
                </a:moveTo>
                <a:lnTo>
                  <a:pt x="9585028" y="0"/>
                </a:lnTo>
                <a:lnTo>
                  <a:pt x="9585028" y="10194034"/>
                </a:lnTo>
                <a:lnTo>
                  <a:pt x="0" y="1019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87" r="0" b="-638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55279" y="5613230"/>
            <a:ext cx="8963204" cy="4637324"/>
            <a:chOff x="0" y="0"/>
            <a:chExt cx="3487535" cy="1804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7535" cy="1804358"/>
            </a:xfrm>
            <a:custGeom>
              <a:avLst/>
              <a:gdLst/>
              <a:ahLst/>
              <a:cxnLst/>
              <a:rect r="r" b="b" t="t" l="l"/>
              <a:pathLst>
                <a:path h="1804358" w="3487535">
                  <a:moveTo>
                    <a:pt x="25912" y="0"/>
                  </a:moveTo>
                  <a:lnTo>
                    <a:pt x="3461623" y="0"/>
                  </a:lnTo>
                  <a:cubicBezTo>
                    <a:pt x="3475934" y="0"/>
                    <a:pt x="3487535" y="11601"/>
                    <a:pt x="3487535" y="25912"/>
                  </a:cubicBezTo>
                  <a:lnTo>
                    <a:pt x="3487535" y="1778446"/>
                  </a:lnTo>
                  <a:cubicBezTo>
                    <a:pt x="3487535" y="1785319"/>
                    <a:pt x="3484805" y="1791909"/>
                    <a:pt x="3479946" y="1796769"/>
                  </a:cubicBezTo>
                  <a:cubicBezTo>
                    <a:pt x="3475086" y="1801628"/>
                    <a:pt x="3468495" y="1804358"/>
                    <a:pt x="3461623" y="1804358"/>
                  </a:cubicBezTo>
                  <a:lnTo>
                    <a:pt x="25912" y="1804358"/>
                  </a:lnTo>
                  <a:cubicBezTo>
                    <a:pt x="19040" y="1804358"/>
                    <a:pt x="12449" y="1801628"/>
                    <a:pt x="7590" y="1796769"/>
                  </a:cubicBezTo>
                  <a:cubicBezTo>
                    <a:pt x="2730" y="1791909"/>
                    <a:pt x="0" y="1785319"/>
                    <a:pt x="0" y="1778446"/>
                  </a:cubicBezTo>
                  <a:lnTo>
                    <a:pt x="0" y="25912"/>
                  </a:lnTo>
                  <a:cubicBezTo>
                    <a:pt x="0" y="19040"/>
                    <a:pt x="2730" y="12449"/>
                    <a:pt x="7590" y="7590"/>
                  </a:cubicBezTo>
                  <a:cubicBezTo>
                    <a:pt x="12449" y="2730"/>
                    <a:pt x="19040" y="0"/>
                    <a:pt x="259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487535" cy="1842458"/>
            </a:xfrm>
            <a:prstGeom prst="rect">
              <a:avLst/>
            </a:prstGeom>
          </p:spPr>
          <p:txBody>
            <a:bodyPr anchor="ctr" rtlCol="false" tIns="46656" lIns="46656" bIns="46656" rIns="46656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05210" y="5853664"/>
            <a:ext cx="7216243" cy="41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8"/>
              </a:lnSpc>
            </a:pPr>
            <a:r>
              <a:rPr lang="en-US" sz="4315" spc="-129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Explanation</a:t>
            </a:r>
          </a:p>
          <a:p>
            <a:pPr algn="ctr">
              <a:lnSpc>
                <a:spcPts val="3452"/>
              </a:lnSpc>
            </a:pPr>
          </a:p>
          <a:p>
            <a:pPr algn="just">
              <a:lnSpc>
                <a:spcPts val="3452"/>
              </a:lnSpc>
            </a:pPr>
            <a:r>
              <a:rPr lang="en-US" sz="2877" spc="-86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The Dog class inherits from Animal.</a:t>
            </a:r>
          </a:p>
          <a:p>
            <a:pPr algn="just">
              <a:lnSpc>
                <a:spcPts val="3452"/>
              </a:lnSpc>
            </a:pPr>
          </a:p>
          <a:p>
            <a:pPr algn="just">
              <a:lnSpc>
                <a:spcPts val="3452"/>
              </a:lnSpc>
            </a:pPr>
            <a:r>
              <a:rPr lang="en-US" sz="2877" spc="-86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The Dog class itself has created the bark() method.</a:t>
            </a:r>
          </a:p>
          <a:p>
            <a:pPr algn="just">
              <a:lnSpc>
                <a:spcPts val="3452"/>
              </a:lnSpc>
            </a:pPr>
          </a:p>
          <a:p>
            <a:pPr algn="just" marL="0" indent="0" lvl="0">
              <a:lnSpc>
                <a:spcPts val="3452"/>
              </a:lnSpc>
              <a:spcBef>
                <a:spcPct val="0"/>
              </a:spcBef>
            </a:pPr>
            <a:r>
              <a:rPr lang="en-US" sz="2877" spc="-86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But the sound() method is inherited from the Animal class.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934766" y="1028700"/>
            <a:ext cx="8963204" cy="4637324"/>
            <a:chOff x="0" y="0"/>
            <a:chExt cx="3487535" cy="1804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87535" cy="1804358"/>
            </a:xfrm>
            <a:custGeom>
              <a:avLst/>
              <a:gdLst/>
              <a:ahLst/>
              <a:cxnLst/>
              <a:rect r="r" b="b" t="t" l="l"/>
              <a:pathLst>
                <a:path h="1804358" w="3487535">
                  <a:moveTo>
                    <a:pt x="25912" y="0"/>
                  </a:moveTo>
                  <a:lnTo>
                    <a:pt x="3461623" y="0"/>
                  </a:lnTo>
                  <a:cubicBezTo>
                    <a:pt x="3475934" y="0"/>
                    <a:pt x="3487535" y="11601"/>
                    <a:pt x="3487535" y="25912"/>
                  </a:cubicBezTo>
                  <a:lnTo>
                    <a:pt x="3487535" y="1778446"/>
                  </a:lnTo>
                  <a:cubicBezTo>
                    <a:pt x="3487535" y="1785319"/>
                    <a:pt x="3484805" y="1791909"/>
                    <a:pt x="3479946" y="1796769"/>
                  </a:cubicBezTo>
                  <a:cubicBezTo>
                    <a:pt x="3475086" y="1801628"/>
                    <a:pt x="3468495" y="1804358"/>
                    <a:pt x="3461623" y="1804358"/>
                  </a:cubicBezTo>
                  <a:lnTo>
                    <a:pt x="25912" y="1804358"/>
                  </a:lnTo>
                  <a:cubicBezTo>
                    <a:pt x="19040" y="1804358"/>
                    <a:pt x="12449" y="1801628"/>
                    <a:pt x="7590" y="1796769"/>
                  </a:cubicBezTo>
                  <a:cubicBezTo>
                    <a:pt x="2730" y="1791909"/>
                    <a:pt x="0" y="1785319"/>
                    <a:pt x="0" y="1778446"/>
                  </a:cubicBezTo>
                  <a:lnTo>
                    <a:pt x="0" y="25912"/>
                  </a:lnTo>
                  <a:cubicBezTo>
                    <a:pt x="0" y="19040"/>
                    <a:pt x="2730" y="12449"/>
                    <a:pt x="7590" y="7590"/>
                  </a:cubicBezTo>
                  <a:cubicBezTo>
                    <a:pt x="12449" y="2730"/>
                    <a:pt x="19040" y="0"/>
                    <a:pt x="259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87535" cy="1842458"/>
            </a:xfrm>
            <a:prstGeom prst="rect">
              <a:avLst/>
            </a:prstGeom>
          </p:spPr>
          <p:txBody>
            <a:bodyPr anchor="ctr" rtlCol="false" tIns="46656" lIns="46656" bIns="46656" rIns="46656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15833" y="-56520"/>
            <a:ext cx="9250599" cy="10307074"/>
          </a:xfrm>
          <a:custGeom>
            <a:avLst/>
            <a:gdLst/>
            <a:ahLst/>
            <a:cxnLst/>
            <a:rect r="r" b="b" t="t" l="l"/>
            <a:pathLst>
              <a:path h="10307074" w="9250599">
                <a:moveTo>
                  <a:pt x="0" y="0"/>
                </a:moveTo>
                <a:lnTo>
                  <a:pt x="9250599" y="0"/>
                </a:lnTo>
                <a:lnTo>
                  <a:pt x="9250599" y="10307074"/>
                </a:lnTo>
                <a:lnTo>
                  <a:pt x="0" y="10307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08246" y="175196"/>
            <a:ext cx="528497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-&gt; Single Ineritance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55279" y="1368096"/>
            <a:ext cx="8522176" cy="306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  <a:spcBef>
                <a:spcPct val="0"/>
              </a:spcBef>
            </a:pPr>
            <a:r>
              <a:rPr lang="en-US" sz="3409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Benefits</a:t>
            </a:r>
          </a:p>
          <a:p>
            <a:pPr algn="l">
              <a:lnSpc>
                <a:spcPts val="5172"/>
              </a:lnSpc>
            </a:pPr>
            <a:r>
              <a:rPr lang="en-US" sz="2219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Code Reusability – Code from previous classes can be reused</a:t>
            </a:r>
          </a:p>
          <a:p>
            <a:pPr algn="l">
              <a:lnSpc>
                <a:spcPts val="5172"/>
              </a:lnSpc>
            </a:pPr>
            <a:r>
              <a:rPr lang="en-US" sz="2219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Maintenance Ease – No need to write the same code over and over</a:t>
            </a:r>
          </a:p>
          <a:p>
            <a:pPr algn="l">
              <a:lnSpc>
                <a:spcPts val="5172"/>
              </a:lnSpc>
            </a:pPr>
            <a:r>
              <a:rPr lang="en-US" sz="2219">
                <a:solidFill>
                  <a:srgbClr val="00BF6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Extensibility – New features can be added easily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7898" y="28067"/>
            <a:ext cx="8160102" cy="10258933"/>
          </a:xfrm>
          <a:custGeom>
            <a:avLst/>
            <a:gdLst/>
            <a:ahLst/>
            <a:cxnLst/>
            <a:rect r="r" b="b" t="t" l="l"/>
            <a:pathLst>
              <a:path h="10258933" w="8160102">
                <a:moveTo>
                  <a:pt x="0" y="0"/>
                </a:moveTo>
                <a:lnTo>
                  <a:pt x="8160102" y="0"/>
                </a:lnTo>
                <a:lnTo>
                  <a:pt x="8160102" y="10258933"/>
                </a:lnTo>
                <a:lnTo>
                  <a:pt x="0" y="1025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26" r="0" b="-55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3552" y="7133466"/>
            <a:ext cx="5154962" cy="2794378"/>
          </a:xfrm>
          <a:custGeom>
            <a:avLst/>
            <a:gdLst/>
            <a:ahLst/>
            <a:cxnLst/>
            <a:rect r="r" b="b" t="t" l="l"/>
            <a:pathLst>
              <a:path h="2794378" w="5154962">
                <a:moveTo>
                  <a:pt x="0" y="0"/>
                </a:moveTo>
                <a:lnTo>
                  <a:pt x="5154962" y="0"/>
                </a:lnTo>
                <a:lnTo>
                  <a:pt x="5154962" y="2794377"/>
                </a:lnTo>
                <a:lnTo>
                  <a:pt x="0" y="2794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115" r="0" b="-81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7079" y="1822060"/>
            <a:ext cx="7255135" cy="4311281"/>
          </a:xfrm>
          <a:custGeom>
            <a:avLst/>
            <a:gdLst/>
            <a:ahLst/>
            <a:cxnLst/>
            <a:rect r="r" b="b" t="t" l="l"/>
            <a:pathLst>
              <a:path h="4311281" w="7255135">
                <a:moveTo>
                  <a:pt x="0" y="0"/>
                </a:moveTo>
                <a:lnTo>
                  <a:pt x="7255135" y="0"/>
                </a:lnTo>
                <a:lnTo>
                  <a:pt x="7255135" y="4311281"/>
                </a:lnTo>
                <a:lnTo>
                  <a:pt x="0" y="4311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53" r="0" b="-851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896" y="155739"/>
            <a:ext cx="570681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-&gt; Multiple Inheritance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8521" y="1135365"/>
            <a:ext cx="1146125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Output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3075" y="1462631"/>
            <a:ext cx="8250462" cy="3329390"/>
          </a:xfrm>
          <a:custGeom>
            <a:avLst/>
            <a:gdLst/>
            <a:ahLst/>
            <a:cxnLst/>
            <a:rect r="r" b="b" t="t" l="l"/>
            <a:pathLst>
              <a:path h="3329390" w="8250462">
                <a:moveTo>
                  <a:pt x="0" y="0"/>
                </a:moveTo>
                <a:lnTo>
                  <a:pt x="8250462" y="0"/>
                </a:lnTo>
                <a:lnTo>
                  <a:pt x="8250462" y="3329390"/>
                </a:lnTo>
                <a:lnTo>
                  <a:pt x="0" y="332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578475" cy="10588786"/>
          </a:xfrm>
          <a:custGeom>
            <a:avLst/>
            <a:gdLst/>
            <a:ahLst/>
            <a:cxnLst/>
            <a:rect r="r" b="b" t="t" l="l"/>
            <a:pathLst>
              <a:path h="10588786" w="7578475">
                <a:moveTo>
                  <a:pt x="0" y="0"/>
                </a:moveTo>
                <a:lnTo>
                  <a:pt x="7578475" y="0"/>
                </a:lnTo>
                <a:lnTo>
                  <a:pt x="7578475" y="10588786"/>
                </a:lnTo>
                <a:lnTo>
                  <a:pt x="0" y="1058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36" r="0" b="-23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50789" y="6768912"/>
            <a:ext cx="7552748" cy="1961482"/>
          </a:xfrm>
          <a:custGeom>
            <a:avLst/>
            <a:gdLst/>
            <a:ahLst/>
            <a:cxnLst/>
            <a:rect r="r" b="b" t="t" l="l"/>
            <a:pathLst>
              <a:path h="1961482" w="7552748">
                <a:moveTo>
                  <a:pt x="0" y="0"/>
                </a:moveTo>
                <a:lnTo>
                  <a:pt x="7552748" y="0"/>
                </a:lnTo>
                <a:lnTo>
                  <a:pt x="7552748" y="1961482"/>
                </a:lnTo>
                <a:lnTo>
                  <a:pt x="0" y="196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73" r="0" b="-61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143873"/>
            <a:ext cx="653626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→ Hierarhcial Inheritance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08524" y="1834777"/>
            <a:ext cx="13754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620" y="1392020"/>
            <a:ext cx="5659406" cy="5292129"/>
          </a:xfrm>
          <a:custGeom>
            <a:avLst/>
            <a:gdLst/>
            <a:ahLst/>
            <a:cxnLst/>
            <a:rect r="r" b="b" t="t" l="l"/>
            <a:pathLst>
              <a:path h="5292129" w="5659406">
                <a:moveTo>
                  <a:pt x="0" y="0"/>
                </a:moveTo>
                <a:lnTo>
                  <a:pt x="5659406" y="0"/>
                </a:lnTo>
                <a:lnTo>
                  <a:pt x="5659406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0621" y="0"/>
            <a:ext cx="8347379" cy="10528594"/>
          </a:xfrm>
          <a:custGeom>
            <a:avLst/>
            <a:gdLst/>
            <a:ahLst/>
            <a:cxnLst/>
            <a:rect r="r" b="b" t="t" l="l"/>
            <a:pathLst>
              <a:path h="10528594" w="8347379">
                <a:moveTo>
                  <a:pt x="0" y="0"/>
                </a:moveTo>
                <a:lnTo>
                  <a:pt x="8347379" y="0"/>
                </a:lnTo>
                <a:lnTo>
                  <a:pt x="8347379" y="10528594"/>
                </a:lnTo>
                <a:lnTo>
                  <a:pt x="0" y="10528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18" r="0" b="-4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638" y="7421239"/>
            <a:ext cx="4349806" cy="1937768"/>
          </a:xfrm>
          <a:custGeom>
            <a:avLst/>
            <a:gdLst/>
            <a:ahLst/>
            <a:cxnLst/>
            <a:rect r="r" b="b" t="t" l="l"/>
            <a:pathLst>
              <a:path h="1937768" w="4349806">
                <a:moveTo>
                  <a:pt x="0" y="0"/>
                </a:moveTo>
                <a:lnTo>
                  <a:pt x="4349806" y="0"/>
                </a:lnTo>
                <a:lnTo>
                  <a:pt x="4349806" y="1937768"/>
                </a:lnTo>
                <a:lnTo>
                  <a:pt x="0" y="193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9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652" y="358775"/>
            <a:ext cx="632934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-&gt; </a:t>
            </a: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Multilevel Inheritance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3006" y="1219719"/>
            <a:ext cx="8968430" cy="5050184"/>
          </a:xfrm>
          <a:custGeom>
            <a:avLst/>
            <a:gdLst/>
            <a:ahLst/>
            <a:cxnLst/>
            <a:rect r="r" b="b" t="t" l="l"/>
            <a:pathLst>
              <a:path h="5050184" w="8968430">
                <a:moveTo>
                  <a:pt x="0" y="0"/>
                </a:moveTo>
                <a:lnTo>
                  <a:pt x="8968430" y="0"/>
                </a:lnTo>
                <a:lnTo>
                  <a:pt x="8968430" y="5050184"/>
                </a:lnTo>
                <a:lnTo>
                  <a:pt x="0" y="5050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1589" y="7074212"/>
            <a:ext cx="6701537" cy="2378086"/>
          </a:xfrm>
          <a:custGeom>
            <a:avLst/>
            <a:gdLst/>
            <a:ahLst/>
            <a:cxnLst/>
            <a:rect r="r" b="b" t="t" l="l"/>
            <a:pathLst>
              <a:path h="2378086" w="6701537">
                <a:moveTo>
                  <a:pt x="0" y="0"/>
                </a:moveTo>
                <a:lnTo>
                  <a:pt x="6701537" y="0"/>
                </a:lnTo>
                <a:lnTo>
                  <a:pt x="6701537" y="2378086"/>
                </a:lnTo>
                <a:lnTo>
                  <a:pt x="0" y="237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31" r="0" b="-12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74838"/>
            <a:ext cx="7110678" cy="10361838"/>
          </a:xfrm>
          <a:custGeom>
            <a:avLst/>
            <a:gdLst/>
            <a:ahLst/>
            <a:cxnLst/>
            <a:rect r="r" b="b" t="t" l="l"/>
            <a:pathLst>
              <a:path h="10361838" w="7110678">
                <a:moveTo>
                  <a:pt x="0" y="0"/>
                </a:moveTo>
                <a:lnTo>
                  <a:pt x="7110678" y="0"/>
                </a:lnTo>
                <a:lnTo>
                  <a:pt x="7110678" y="10361838"/>
                </a:lnTo>
                <a:lnTo>
                  <a:pt x="0" y="10361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9" t="-2559" r="-4758" b="-75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67330" y="358775"/>
            <a:ext cx="544785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-&gt; H</a:t>
            </a: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ybrid Inheritance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DAGt2eEQjSo</dc:identifier>
  <dcterms:modified xsi:type="dcterms:W3CDTF">2011-08-01T06:04:30Z</dcterms:modified>
  <cp:revision>1</cp:revision>
  <dc:title>TOpu_Java_Program</dc:title>
</cp:coreProperties>
</file>